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69" r:id="rId4"/>
    <p:sldId id="276" r:id="rId5"/>
    <p:sldId id="277" r:id="rId6"/>
    <p:sldId id="272" r:id="rId7"/>
    <p:sldId id="275" r:id="rId8"/>
    <p:sldId id="268" r:id="rId9"/>
    <p:sldId id="267" r:id="rId10"/>
    <p:sldId id="270" r:id="rId11"/>
    <p:sldId id="273" r:id="rId12"/>
    <p:sldId id="274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94660"/>
  </p:normalViewPr>
  <p:slideViewPr>
    <p:cSldViewPr snapToGrid="0">
      <p:cViewPr>
        <p:scale>
          <a:sx n="100" d="100"/>
          <a:sy n="100" d="100"/>
        </p:scale>
        <p:origin x="1362" y="210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986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817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943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015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1851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99805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422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010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666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097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866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81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239BE-83EC-FCE4-6AA5-6A0493286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B4D2-63AE-8BF4-CC5D-346C20C89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485775"/>
            <a:ext cx="10261600" cy="3886201"/>
          </a:xfrm>
        </p:spPr>
        <p:txBody>
          <a:bodyPr>
            <a:normAutofit/>
          </a:bodyPr>
          <a:lstStyle/>
          <a:p>
            <a:r>
              <a:rPr lang="en-US" sz="5400" b="1" noProof="0" dirty="0"/>
              <a:t>Artificial Intelligence</a:t>
            </a:r>
            <a:br>
              <a:rPr lang="en-US" sz="5400" b="1" noProof="0" dirty="0"/>
            </a:br>
            <a:r>
              <a:rPr lang="en-US" sz="5400" b="1" noProof="0" dirty="0" err="1"/>
              <a:t>BattleGround</a:t>
            </a:r>
            <a:br>
              <a:rPr lang="en-US" sz="5400" noProof="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br>
              <a:rPr lang="en-US" sz="5400" noProof="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r>
              <a:rPr lang="en-US" sz="8000" noProof="0" dirty="0">
                <a:ln w="22225">
                  <a:solidFill>
                    <a:schemeClr val="tx1"/>
                  </a:solidFill>
                  <a:miter lim="800000"/>
                </a:ln>
              </a:rPr>
              <a:t>Serpent Showdown</a:t>
            </a:r>
            <a:endParaRPr lang="en-US" sz="5400" noProof="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F331F-21D6-7BE6-0BE6-0F656863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237169"/>
            <a:ext cx="10261600" cy="755638"/>
          </a:xfrm>
        </p:spPr>
        <p:txBody>
          <a:bodyPr>
            <a:normAutofit/>
          </a:bodyPr>
          <a:lstStyle/>
          <a:p>
            <a:r>
              <a:rPr lang="en-US" sz="3200" noProof="0" dirty="0"/>
              <a:t>Brought to you by the </a:t>
            </a:r>
            <a:r>
              <a:rPr lang="en-US" sz="3200" i="1" noProof="0" dirty="0"/>
              <a:t>Topic team</a:t>
            </a:r>
          </a:p>
        </p:txBody>
      </p:sp>
    </p:spTree>
    <p:extLst>
      <p:ext uri="{BB962C8B-B14F-4D97-AF65-F5344CB8AC3E}">
        <p14:creationId xmlns:p14="http://schemas.microsoft.com/office/powerpoint/2010/main" val="940042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F933F-A885-E2BA-9D29-0504A312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492413-0F62-5F73-3F2F-CBF9E4841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BB0290-0284-97FB-67D1-14F3663B8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Your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4C7ED-5370-A646-6886-19016ACBE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During the next 20 hours, create an AI agent that will go head-to-head against other agents in a 1v1 in our custom-made game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Agent can be coded in ANY programming language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As long as you are able to connect the server via web sockets (</a:t>
            </a:r>
            <a:r>
              <a:rPr lang="en-US" sz="2000" i="1" noProof="0" dirty="0">
                <a:solidFill>
                  <a:srgbClr val="FFFFFF"/>
                </a:solidFill>
              </a:rPr>
              <a:t>topic manual</a:t>
            </a:r>
            <a:r>
              <a:rPr lang="en-US" sz="2000" noProof="0" dirty="0">
                <a:solidFill>
                  <a:srgbClr val="FFFFFF"/>
                </a:solidFill>
              </a:rPr>
              <a:t>)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You may use any tools (including LLM-s) at your disposal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You may NOT receive any outside help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Battles will be held in a tournament format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3 rounds per matchup</a:t>
            </a:r>
          </a:p>
        </p:txBody>
      </p:sp>
    </p:spTree>
    <p:extLst>
      <p:ext uri="{BB962C8B-B14F-4D97-AF65-F5344CB8AC3E}">
        <p14:creationId xmlns:p14="http://schemas.microsoft.com/office/powerpoint/2010/main" val="67287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A72B-9633-D43B-06F0-ABC6D3837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1EBE13-239A-FAB9-633F-1DE31736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A73F6-F981-79E3-164C-241710BAB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Sidenotes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B5715-6A25-8E55-0402-542F6068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733848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Tomorrow morning, we will come to you to test connecting to the cloud server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For technical details, consolidate the </a:t>
            </a:r>
            <a:r>
              <a:rPr lang="en-US" sz="2000" i="1" noProof="0" dirty="0">
                <a:solidFill>
                  <a:srgbClr val="FFFFFF"/>
                </a:solidFill>
              </a:rPr>
              <a:t>Topic manual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Communication via Discord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Change your username to „</a:t>
            </a:r>
            <a:r>
              <a:rPr lang="en-US" sz="2000" i="1" noProof="0" dirty="0">
                <a:solidFill>
                  <a:srgbClr val="FFFFFF"/>
                </a:solidFill>
              </a:rPr>
              <a:t>First name | Team name</a:t>
            </a:r>
            <a:r>
              <a:rPr lang="en-US" sz="2000" noProof="0" dirty="0">
                <a:solidFill>
                  <a:srgbClr val="FFFFFF"/>
                </a:solidFill>
              </a:rPr>
              <a:t>”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At least one member of the team must always be present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Otherwise, you will be disqualified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B7811-0665-102F-FEA9-A3C7FFC3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208" y="401033"/>
            <a:ext cx="2846092" cy="2857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 descr="A qr code with black text&#10;&#10;AI-generated content may be incorrect.">
            <a:extLst>
              <a:ext uri="{FF2B5EF4-FFF2-40B4-BE49-F238E27FC236}">
                <a16:creationId xmlns:a16="http://schemas.microsoft.com/office/drawing/2014/main" id="{7283E842-BD56-45F8-E129-3736B2925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09" y="3581378"/>
            <a:ext cx="2846091" cy="28460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76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C8ED-C7C8-5A06-8BC8-EEDF7B8A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2697F-1B86-15D2-418A-B5576B9C0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7D91C-9708-4F86-5CA4-70D62AF7E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530226"/>
            <a:ext cx="10261600" cy="1320798"/>
          </a:xfrm>
        </p:spPr>
        <p:txBody>
          <a:bodyPr>
            <a:normAutofit/>
          </a:bodyPr>
          <a:lstStyle/>
          <a:p>
            <a:r>
              <a:rPr lang="en-US" sz="8000" b="1" noProof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C9ECE94-FF64-AC94-2E0E-7C0D63F8D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111" y="1876425"/>
            <a:ext cx="8349778" cy="46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6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8B23-5BF0-7FE2-83B1-BA63DD63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9806E4-4D6C-2BC3-B5D5-28B843885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CF91A-E7DA-C104-E1FB-85837E2C4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2768601"/>
            <a:ext cx="10261600" cy="1320798"/>
          </a:xfrm>
        </p:spPr>
        <p:txBody>
          <a:bodyPr>
            <a:normAutofit/>
          </a:bodyPr>
          <a:lstStyle/>
          <a:p>
            <a:r>
              <a:rPr lang="en-US" sz="8000" b="1" noProof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280701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A057D-CD58-684B-ADBC-79BC6AB3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A7DDA-48FD-E089-5CE2-8F1A74C02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28" name="Picture 4" descr="Anyone know where to find this game? It was called curve fever I think, and  you could play it on a single keyboard with your friends. Been missing it  for years. :">
            <a:extLst>
              <a:ext uri="{FF2B5EF4-FFF2-40B4-BE49-F238E27FC236}">
                <a16:creationId xmlns:a16="http://schemas.microsoft.com/office/drawing/2014/main" id="{56EE0A11-587B-D4B1-8909-168974FE4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5" r="18475"/>
          <a:stretch/>
        </p:blipFill>
        <p:spPr bwMode="auto">
          <a:xfrm>
            <a:off x="4629991" y="2245340"/>
            <a:ext cx="2927783" cy="23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Add with solid fill">
            <a:extLst>
              <a:ext uri="{FF2B5EF4-FFF2-40B4-BE49-F238E27FC236}">
                <a16:creationId xmlns:a16="http://schemas.microsoft.com/office/drawing/2014/main" id="{31F13E30-5063-0746-43CB-7E47C0264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4579" y="2969467"/>
            <a:ext cx="914400" cy="914400"/>
          </a:xfrm>
          <a:prstGeom prst="rect">
            <a:avLst/>
          </a:prstGeom>
        </p:spPr>
      </p:pic>
      <p:pic>
        <p:nvPicPr>
          <p:cNvPr id="1034" name="Picture 10" descr="Experts reveal how Nokia's iconic game 'Snake' became such a phenomenon as  it turns 25 | Daily Mail Online">
            <a:extLst>
              <a:ext uri="{FF2B5EF4-FFF2-40B4-BE49-F238E27FC236}">
                <a16:creationId xmlns:a16="http://schemas.microsoft.com/office/drawing/2014/main" id="{5DA29DF9-2895-972E-9BC9-774A20D46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4" y="2245340"/>
            <a:ext cx="2810611" cy="23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Add with solid fill">
            <a:extLst>
              <a:ext uri="{FF2B5EF4-FFF2-40B4-BE49-F238E27FC236}">
                <a16:creationId xmlns:a16="http://schemas.microsoft.com/office/drawing/2014/main" id="{4BE3BEDF-F565-973E-7EBB-2BA655F5A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513" y="2971788"/>
            <a:ext cx="914400" cy="914400"/>
          </a:xfrm>
          <a:prstGeom prst="rect">
            <a:avLst/>
          </a:prstGeom>
        </p:spPr>
      </p:pic>
      <p:pic>
        <p:nvPicPr>
          <p:cNvPr id="21" name="Picture 2" descr="An Aggressor's Strategy to Slither.io | by Joel Johnson | Medium">
            <a:extLst>
              <a:ext uri="{FF2B5EF4-FFF2-40B4-BE49-F238E27FC236}">
                <a16:creationId xmlns:a16="http://schemas.microsoft.com/office/drawing/2014/main" id="{162F5DF3-0AA4-C7EA-E682-E377C2988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r="16743"/>
          <a:stretch/>
        </p:blipFill>
        <p:spPr bwMode="auto">
          <a:xfrm>
            <a:off x="8765784" y="2245329"/>
            <a:ext cx="2793816" cy="23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49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42E0-DE38-6AED-BC89-C74BA374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BED1D3-0539-256B-0D24-71294DBFE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6" name="AIBG - Topic - Serpent Showdown">
            <a:hlinkClick r:id="" action="ppaction://media"/>
            <a:extLst>
              <a:ext uri="{FF2B5EF4-FFF2-40B4-BE49-F238E27FC236}">
                <a16:creationId xmlns:a16="http://schemas.microsoft.com/office/drawing/2014/main" id="{7CD792A0-C1D3-9193-AD57-1F731D5B8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3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B4421-485F-3FE4-E494-CFF6A8B6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B7813-1FF8-E828-6EC5-30A808DC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1A8A-C03D-2BD1-EC85-686F654F5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General overview (1)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DC300-3408-8DE1-369D-F88289BF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3"/>
            <a:ext cx="10900834" cy="4892611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Players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 with a length of 9 on opposite sides of the board facing the center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Starting score is 1000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u="sng" noProof="0" dirty="0">
                <a:solidFill>
                  <a:srgbClr val="FFFFFF"/>
                </a:solidFill>
              </a:rPr>
              <a:t>Side is determined randomly upon connection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Size is 25 (rows) x 60 (columns)</a:t>
            </a:r>
          </a:p>
        </p:txBody>
      </p:sp>
      <p:pic>
        <p:nvPicPr>
          <p:cNvPr id="6" name="Picture 5" descr="A white bear with blue eyes&#10;&#10;AI-generated content may be incorrect.">
            <a:extLst>
              <a:ext uri="{FF2B5EF4-FFF2-40B4-BE49-F238E27FC236}">
                <a16:creationId xmlns:a16="http://schemas.microsoft.com/office/drawing/2014/main" id="{C07229D7-8566-5ADE-2044-85FAE167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1" y="1431988"/>
            <a:ext cx="532337" cy="500920"/>
          </a:xfrm>
          <a:prstGeom prst="rect">
            <a:avLst/>
          </a:prstGeom>
        </p:spPr>
      </p:pic>
      <p:pic>
        <p:nvPicPr>
          <p:cNvPr id="5" name="Picture 4" descr="A screen shot of a bear&#10;&#10;AI-generated content may be incorrect.">
            <a:extLst>
              <a:ext uri="{FF2B5EF4-FFF2-40B4-BE49-F238E27FC236}">
                <a16:creationId xmlns:a16="http://schemas.microsoft.com/office/drawing/2014/main" id="{3BE9A324-BE18-D9D1-B34C-74D5B15F9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036" y="3286125"/>
            <a:ext cx="5849022" cy="32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3BBE-45D2-C828-4B89-9F5649610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65EC1-217A-3D77-64B5-E05157C2B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EA8CA-BC21-A01E-6FD2-524634505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General overview (2)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007A0-E38F-0718-4C14-01DC1BD06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1536763"/>
            <a:ext cx="5890684" cy="4892611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Border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Starts shrinking at move 100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Shrinks by one horizontally (on each side) every 10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Shrinks also vertically when aspect ratio 1x1 of board is reached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Stops shrinking when board size reaches </a:t>
            </a:r>
            <a:r>
              <a:rPr lang="hr-HR" sz="2000" noProof="0" dirty="0">
                <a:solidFill>
                  <a:srgbClr val="FFFFFF"/>
                </a:solidFill>
              </a:rPr>
              <a:t>19</a:t>
            </a:r>
            <a:r>
              <a:rPr lang="en-US" sz="2000" noProof="0" dirty="0">
                <a:solidFill>
                  <a:srgbClr val="FFFFFF"/>
                </a:solidFill>
              </a:rPr>
              <a:t>x20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If part of the body gets cut off by the border, the rest of the body turns to apples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Items spawn on mirrored positions on both sides of the 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Apples spawn every 5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Other items have a 10% chance of spawning on any move</a:t>
            </a:r>
          </a:p>
        </p:txBody>
      </p:sp>
      <p:pic>
        <p:nvPicPr>
          <p:cNvPr id="4" name="Picture 3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408C03B8-D703-37D1-8A05-828C5F4E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6" y="1420844"/>
            <a:ext cx="545735" cy="545735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0FBDF05-CEF7-7BF2-4639-E1884C626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290" y="2160684"/>
            <a:ext cx="5153660" cy="28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6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7C24-594B-E7C8-BA84-180E9A22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1E25-AC72-C514-29C7-BB5F3A2D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00979-115A-E6CB-0D8E-9E5DC674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Win conditions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D9CBA-A7EB-7C12-F08C-6A0013280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Make the other agent collide (with himself/you/wall/border)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Make the other player score a reach of 0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Game ends after 900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Winner is the agent with a higher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If scores are equal, winner is determined by length</a:t>
            </a:r>
          </a:p>
        </p:txBody>
      </p:sp>
    </p:spTree>
    <p:extLst>
      <p:ext uri="{BB962C8B-B14F-4D97-AF65-F5344CB8AC3E}">
        <p14:creationId xmlns:p14="http://schemas.microsoft.com/office/powerpoint/2010/main" val="420844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2A084-594C-6963-B5E1-A2EE031A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3AAD7-D6C9-530E-72F9-764EBB319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7D0C9-BE17-01A6-DE7B-62B2DF805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Rewards &amp; Penalties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0B0F7C-FD60-B9AA-DF2A-638160420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259327"/>
              </p:ext>
            </p:extLst>
          </p:nvPr>
        </p:nvGraphicFramePr>
        <p:xfrm>
          <a:off x="2886385" y="2316469"/>
          <a:ext cx="641499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3780">
                  <a:extLst>
                    <a:ext uri="{9D8B030D-6E8A-4147-A177-3AD203B41FA5}">
                      <a16:colId xmlns:a16="http://schemas.microsoft.com/office/drawing/2014/main" val="2480881898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1243933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Rewards &amp; Penalties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80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Moving towards the 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+ 20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59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Moving away from the 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+ 10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07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Playing invalid 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3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Move timeout exceeded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96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Playing reverse direction 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44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Body segment lost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75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30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E9421-955C-5C39-15F3-5237269B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0BC026-E182-BCCE-78F7-0645B5A1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B21C8A-AF6B-6044-F214-025D27638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Items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B6C43-A84A-EC9F-7924-B856DC27D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2101786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10% chance of spawning on any move (except apple)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Affect „Random” will be changed to self/enemy/both upon spawning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5DF659-799F-AB0B-5E5A-7CD35EB2B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97080"/>
              </p:ext>
            </p:extLst>
          </p:nvPr>
        </p:nvGraphicFramePr>
        <p:xfrm>
          <a:off x="840305" y="2492227"/>
          <a:ext cx="105071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62">
                  <a:extLst>
                    <a:ext uri="{9D8B030D-6E8A-4147-A177-3AD203B41FA5}">
                      <a16:colId xmlns:a16="http://schemas.microsoft.com/office/drawing/2014/main" val="2480881898"/>
                    </a:ext>
                  </a:extLst>
                </a:gridCol>
                <a:gridCol w="1601534">
                  <a:extLst>
                    <a:ext uri="{9D8B030D-6E8A-4147-A177-3AD203B41FA5}">
                      <a16:colId xmlns:a16="http://schemas.microsoft.com/office/drawing/2014/main" val="3635734340"/>
                    </a:ext>
                  </a:extLst>
                </a:gridCol>
                <a:gridCol w="1566609">
                  <a:extLst>
                    <a:ext uri="{9D8B030D-6E8A-4147-A177-3AD203B41FA5}">
                      <a16:colId xmlns:a16="http://schemas.microsoft.com/office/drawing/2014/main" val="1950209301"/>
                    </a:ext>
                  </a:extLst>
                </a:gridCol>
                <a:gridCol w="1998980">
                  <a:extLst>
                    <a:ext uri="{9D8B030D-6E8A-4147-A177-3AD203B41FA5}">
                      <a16:colId xmlns:a16="http://schemas.microsoft.com/office/drawing/2014/main" val="1265960016"/>
                    </a:ext>
                  </a:extLst>
                </a:gridCol>
                <a:gridCol w="1755712">
                  <a:extLst>
                    <a:ext uri="{9D8B030D-6E8A-4147-A177-3AD203B41FA5}">
                      <a16:colId xmlns:a16="http://schemas.microsoft.com/office/drawing/2014/main" val="3418990882"/>
                    </a:ext>
                  </a:extLst>
                </a:gridCol>
                <a:gridCol w="1065276">
                  <a:extLst>
                    <a:ext uri="{9D8B030D-6E8A-4147-A177-3AD203B41FA5}">
                      <a16:colId xmlns:a16="http://schemas.microsoft.com/office/drawing/2014/main" val="21033778"/>
                    </a:ext>
                  </a:extLst>
                </a:gridCol>
                <a:gridCol w="1667383">
                  <a:extLst>
                    <a:ext uri="{9D8B030D-6E8A-4147-A177-3AD203B41FA5}">
                      <a16:colId xmlns:a16="http://schemas.microsoft.com/office/drawing/2014/main" val="1243933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Sprite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Duration (moves)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Pick up reward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Affect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Spawn 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80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Every 5 moves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59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Golden 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golden-apple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07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Katana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katana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3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 err="1"/>
                        <a:t>Armour</a:t>
                      </a:r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armour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44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Shorten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shorten-XX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75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tron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52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Freeze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freeze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Enemy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2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Leap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31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Nausea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nausea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Enemy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66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Reset borders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reset-borders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313844"/>
                  </a:ext>
                </a:extLst>
              </a:tr>
            </a:tbl>
          </a:graphicData>
        </a:graphic>
      </p:graphicFrame>
      <p:pic>
        <p:nvPicPr>
          <p:cNvPr id="6" name="Picture 5" descr="A red apple with a stem&#10;&#10;AI-generated content may be incorrect.">
            <a:extLst>
              <a:ext uri="{FF2B5EF4-FFF2-40B4-BE49-F238E27FC236}">
                <a16:creationId xmlns:a16="http://schemas.microsoft.com/office/drawing/2014/main" id="{B77B4CD3-5FFD-796F-AC88-B0943CA7B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907693"/>
            <a:ext cx="279400" cy="292658"/>
          </a:xfrm>
          <a:prstGeom prst="rect">
            <a:avLst/>
          </a:prstGeom>
        </p:spPr>
      </p:pic>
      <p:pic>
        <p:nvPicPr>
          <p:cNvPr id="10" name="Picture 9" descr="A golden apple with a green leaf and stars on it&#10;&#10;AI-generated content may be incorrect.">
            <a:extLst>
              <a:ext uri="{FF2B5EF4-FFF2-40B4-BE49-F238E27FC236}">
                <a16:creationId xmlns:a16="http://schemas.microsoft.com/office/drawing/2014/main" id="{71C06A2A-0B92-0988-6205-77C5A0E3A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18" y="3270208"/>
            <a:ext cx="301056" cy="298484"/>
          </a:xfrm>
          <a:prstGeom prst="rect">
            <a:avLst/>
          </a:prstGeom>
        </p:spPr>
      </p:pic>
      <p:pic>
        <p:nvPicPr>
          <p:cNvPr id="12" name="Picture 11" descr="A cartoon of a sword&#10;&#10;AI-generated content may be incorrect.">
            <a:extLst>
              <a:ext uri="{FF2B5EF4-FFF2-40B4-BE49-F238E27FC236}">
                <a16:creationId xmlns:a16="http://schemas.microsoft.com/office/drawing/2014/main" id="{8972361D-9610-44C6-5985-A4215E408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5" y="3655238"/>
            <a:ext cx="173446" cy="277274"/>
          </a:xfrm>
          <a:prstGeom prst="rect">
            <a:avLst/>
          </a:prstGeom>
        </p:spPr>
      </p:pic>
      <p:pic>
        <p:nvPicPr>
          <p:cNvPr id="16" name="Picture 15" descr="A red armor with a long tail&#10;&#10;AI-generated content may be incorrect.">
            <a:extLst>
              <a:ext uri="{FF2B5EF4-FFF2-40B4-BE49-F238E27FC236}">
                <a16:creationId xmlns:a16="http://schemas.microsoft.com/office/drawing/2014/main" id="{279D6FF8-685D-3BA5-87A2-972B68D7E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7" y="4002370"/>
            <a:ext cx="324390" cy="324390"/>
          </a:xfrm>
          <a:prstGeom prst="rect">
            <a:avLst/>
          </a:prstGeom>
        </p:spPr>
      </p:pic>
      <p:pic>
        <p:nvPicPr>
          <p:cNvPr id="18" name="Picture 17" descr="A knife with a bloody design&#10;&#10;AI-generated content may be incorrect.">
            <a:extLst>
              <a:ext uri="{FF2B5EF4-FFF2-40B4-BE49-F238E27FC236}">
                <a16:creationId xmlns:a16="http://schemas.microsoft.com/office/drawing/2014/main" id="{8449E7DE-2DFC-0629-A729-DE24BD2A5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3" y="4391442"/>
            <a:ext cx="313751" cy="313751"/>
          </a:xfrm>
          <a:prstGeom prst="rect">
            <a:avLst/>
          </a:prstGeom>
        </p:spPr>
      </p:pic>
      <p:pic>
        <p:nvPicPr>
          <p:cNvPr id="20" name="Picture 19" descr="A circular pink and purple ring with lights&#10;&#10;AI-generated content may be incorrect.">
            <a:extLst>
              <a:ext uri="{FF2B5EF4-FFF2-40B4-BE49-F238E27FC236}">
                <a16:creationId xmlns:a16="http://schemas.microsoft.com/office/drawing/2014/main" id="{C3B6C37F-2CBB-77DD-A46A-14F17BE9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2" y="4715507"/>
            <a:ext cx="386168" cy="386168"/>
          </a:xfrm>
          <a:prstGeom prst="rect">
            <a:avLst/>
          </a:prstGeom>
        </p:spPr>
      </p:pic>
      <p:pic>
        <p:nvPicPr>
          <p:cNvPr id="24" name="Picture 23" descr="A close up of a snowflake&#10;&#10;AI-generated content may be incorrect.">
            <a:extLst>
              <a:ext uri="{FF2B5EF4-FFF2-40B4-BE49-F238E27FC236}">
                <a16:creationId xmlns:a16="http://schemas.microsoft.com/office/drawing/2014/main" id="{DFC57F43-F32A-9603-137F-A2D741A6D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55" y="5087446"/>
            <a:ext cx="321657" cy="321657"/>
          </a:xfrm>
          <a:prstGeom prst="rect">
            <a:avLst/>
          </a:prstGeom>
        </p:spPr>
      </p:pic>
      <p:pic>
        <p:nvPicPr>
          <p:cNvPr id="26" name="Picture 25" descr="A blue and white feather&#10;&#10;AI-generated content may be incorrect.">
            <a:extLst>
              <a:ext uri="{FF2B5EF4-FFF2-40B4-BE49-F238E27FC236}">
                <a16:creationId xmlns:a16="http://schemas.microsoft.com/office/drawing/2014/main" id="{2CB56B4B-5988-9C3D-5A97-39C27E31A6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51" y="5494851"/>
            <a:ext cx="238019" cy="305252"/>
          </a:xfrm>
          <a:prstGeom prst="rect">
            <a:avLst/>
          </a:prstGeom>
        </p:spPr>
      </p:pic>
      <p:pic>
        <p:nvPicPr>
          <p:cNvPr id="28" name="Picture 27" descr="A group of colorful question marks&#10;&#10;AI-generated content may be incorrect.">
            <a:extLst>
              <a:ext uri="{FF2B5EF4-FFF2-40B4-BE49-F238E27FC236}">
                <a16:creationId xmlns:a16="http://schemas.microsoft.com/office/drawing/2014/main" id="{9D8DE4A8-8040-6921-F4DC-646704AA7B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5" y="5871824"/>
            <a:ext cx="321657" cy="321657"/>
          </a:xfrm>
          <a:prstGeom prst="rect">
            <a:avLst/>
          </a:prstGeom>
        </p:spPr>
      </p:pic>
      <p:pic>
        <p:nvPicPr>
          <p:cNvPr id="32" name="Picture 31" descr="A bucket of water with water falling out of it&#10;&#10;AI-generated content may be incorrect.">
            <a:extLst>
              <a:ext uri="{FF2B5EF4-FFF2-40B4-BE49-F238E27FC236}">
                <a16:creationId xmlns:a16="http://schemas.microsoft.com/office/drawing/2014/main" id="{507A8271-AD56-818B-BC19-45BB89BD24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9" y="6193481"/>
            <a:ext cx="386168" cy="3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ABF843-569C-9DE0-DF84-252F353F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96D7C2-A294-605C-780E-408E18607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716D9-4364-6FC3-0D24-52A893E87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Apple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D3CDA-B6AB-5A28-E879-AD7F9ADC1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4338109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i="1" noProof="0" dirty="0">
                <a:solidFill>
                  <a:srgbClr val="FFFFFF"/>
                </a:solidFill>
              </a:rPr>
              <a:t>Explanation of how it works…</a:t>
            </a:r>
          </a:p>
        </p:txBody>
      </p:sp>
      <p:pic>
        <p:nvPicPr>
          <p:cNvPr id="5" name="Picture 4" descr="A red apple with a stem&#10;&#10;AI-generated content may be incorrect.">
            <a:extLst>
              <a:ext uri="{FF2B5EF4-FFF2-40B4-BE49-F238E27FC236}">
                <a16:creationId xmlns:a16="http://schemas.microsoft.com/office/drawing/2014/main" id="{246A5F1E-3A18-51AF-2665-587465562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40" y="643467"/>
            <a:ext cx="775759" cy="8125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39345B-2EBB-B1BF-6F21-4C16B6FEF2AF}"/>
              </a:ext>
            </a:extLst>
          </p:cNvPr>
          <p:cNvSpPr/>
          <p:nvPr/>
        </p:nvSpPr>
        <p:spPr>
          <a:xfrm>
            <a:off x="7639050" y="2238375"/>
            <a:ext cx="3505200" cy="3571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Gif of player picking the item up in game</a:t>
            </a:r>
          </a:p>
        </p:txBody>
      </p:sp>
    </p:spTree>
    <p:extLst>
      <p:ext uri="{BB962C8B-B14F-4D97-AF65-F5344CB8AC3E}">
        <p14:creationId xmlns:p14="http://schemas.microsoft.com/office/powerpoint/2010/main" val="86426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501</Words>
  <Application>Microsoft Office PowerPoint</Application>
  <PresentationFormat>Widescreen</PresentationFormat>
  <Paragraphs>139</Paragraphs>
  <Slides>13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Artificial Intelligence BattleGround  Serpent Showdown</vt:lpstr>
      <vt:lpstr>PowerPoint Presentation</vt:lpstr>
      <vt:lpstr>PowerPoint Presentation</vt:lpstr>
      <vt:lpstr>General overview (1)</vt:lpstr>
      <vt:lpstr>General overview (2)</vt:lpstr>
      <vt:lpstr>Win conditions</vt:lpstr>
      <vt:lpstr>Rewards &amp; Penalties</vt:lpstr>
      <vt:lpstr>Items</vt:lpstr>
      <vt:lpstr>Apple</vt:lpstr>
      <vt:lpstr>Your task</vt:lpstr>
      <vt:lpstr>Sidenotes</vt:lpstr>
      <vt:lpstr>Questions?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Jakovac</dc:creator>
  <cp:lastModifiedBy>Jakov Jakovac</cp:lastModifiedBy>
  <cp:revision>27</cp:revision>
  <dcterms:created xsi:type="dcterms:W3CDTF">2025-05-16T22:05:46Z</dcterms:created>
  <dcterms:modified xsi:type="dcterms:W3CDTF">2025-06-16T18:20:12Z</dcterms:modified>
</cp:coreProperties>
</file>